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-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CFCC3-7E9E-4921-AEAD-4598AC5DABBD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E14C-1E95-416F-B536-1A3C028085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CFCC3-7E9E-4921-AEAD-4598AC5DABBD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E14C-1E95-416F-B536-1A3C028085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CFCC3-7E9E-4921-AEAD-4598AC5DABBD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E14C-1E95-416F-B536-1A3C028085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CFCC3-7E9E-4921-AEAD-4598AC5DABBD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E14C-1E95-416F-B536-1A3C028085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CFCC3-7E9E-4921-AEAD-4598AC5DABBD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E14C-1E95-416F-B536-1A3C028085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CFCC3-7E9E-4921-AEAD-4598AC5DABBD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E14C-1E95-416F-B536-1A3C028085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CFCC3-7E9E-4921-AEAD-4598AC5DABBD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E14C-1E95-416F-B536-1A3C028085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CFCC3-7E9E-4921-AEAD-4598AC5DABBD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E14C-1E95-416F-B536-1A3C028085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CFCC3-7E9E-4921-AEAD-4598AC5DABBD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E14C-1E95-416F-B536-1A3C028085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CFCC3-7E9E-4921-AEAD-4598AC5DABBD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E14C-1E95-416F-B536-1A3C028085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CFCC3-7E9E-4921-AEAD-4598AC5DABBD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E14C-1E95-416F-B536-1A3C028085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1CFCC3-7E9E-4921-AEAD-4598AC5DABBD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4E14C-1E95-416F-B536-1A3C028085E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vi-VN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-315433" y="-207314"/>
            <a:ext cx="12822865" cy="7814931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42133" y="75279"/>
            <a:ext cx="10550265" cy="107632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vi-VN" sz="3200" b="1" dirty="0">
                <a:solidFill>
                  <a:schemeClr val="accent4"/>
                </a:solidFill>
                <a:latin typeface="+mj-lt"/>
              </a:rPr>
              <a:t>UBND </a:t>
            </a:r>
            <a:r>
              <a:rPr lang="en-US" altLang="vi-VN" sz="3200" b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XÃ ĐẮK WIL</a:t>
            </a:r>
          </a:p>
          <a:p>
            <a:pPr algn="ctr"/>
            <a:r>
              <a:rPr lang="vi-VN" sz="3200" b="1" dirty="0">
                <a:solidFill>
                  <a:schemeClr val="accent4"/>
                </a:solidFill>
                <a:latin typeface="+mj-lt"/>
              </a:rPr>
              <a:t>TRƯỜNG </a:t>
            </a:r>
            <a:r>
              <a:rPr lang="en-US" altLang="vi-VN" sz="3200" b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MẦM NON</a:t>
            </a:r>
            <a:r>
              <a:rPr lang="vi-VN" sz="3200" b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3200" b="1" dirty="0">
                <a:solidFill>
                  <a:schemeClr val="accent4"/>
                </a:solidFill>
                <a:latin typeface="+mj-lt"/>
              </a:rPr>
              <a:t>ĐẮK WIL</a:t>
            </a:r>
            <a:endParaRPr lang="en-US" sz="3200" b="1" dirty="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07242" y="1755637"/>
            <a:ext cx="374359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altLang="vi-VN" sz="5400" b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 HUẤN</a:t>
            </a:r>
            <a:endParaRPr lang="vi-VN" sz="5400" b="1" dirty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5400" b="1" dirty="0">
              <a:solidFill>
                <a:schemeClr val="accent4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03634" y="2551837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52388" y="2798625"/>
            <a:ext cx="4465955" cy="8299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CHUYÊN MÔN</a:t>
            </a:r>
            <a:endParaRPr lang="en-US" sz="4800" b="1" cap="none" spc="0" dirty="0">
              <a:ln w="0"/>
              <a:solidFill>
                <a:srgbClr val="FFC000"/>
              </a:solidFill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274052" y="3700152"/>
            <a:ext cx="5686425" cy="7683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vi-VN" sz="4400" b="1" dirty="0">
                <a:ln w="0"/>
                <a:solidFill>
                  <a:schemeClr val="accent4"/>
                </a:solidFill>
                <a:latin typeface="+mj-lt"/>
              </a:rPr>
              <a:t>NĂM HỌC: 202</a:t>
            </a:r>
            <a:r>
              <a:rPr lang="en-US" altLang="vi-VN" sz="4400" b="1" dirty="0">
                <a:ln w="0"/>
                <a:solidFill>
                  <a:schemeClr val="accent4"/>
                </a:solidFill>
                <a:latin typeface="+mj-lt"/>
              </a:rPr>
              <a:t>6</a:t>
            </a:r>
            <a:r>
              <a:rPr lang="vi-VN" sz="4400" b="1" dirty="0">
                <a:ln w="0"/>
                <a:solidFill>
                  <a:schemeClr val="accent4"/>
                </a:solidFill>
                <a:latin typeface="+mj-lt"/>
              </a:rPr>
              <a:t>-202</a:t>
            </a:r>
            <a:r>
              <a:rPr lang="en-US" altLang="vi-VN" sz="4400" b="1" dirty="0">
                <a:ln w="0"/>
                <a:solidFill>
                  <a:schemeClr val="accent4"/>
                </a:solidFill>
                <a:latin typeface="+mj-lt"/>
              </a:rPr>
              <a:t>7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459638" y="6114366"/>
            <a:ext cx="5651500" cy="52197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vi-VN" sz="2800" b="1" i="1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Đắk Wil, ngày </a:t>
            </a:r>
            <a:r>
              <a:rPr lang="en-US" altLang="vi-VN" sz="2800" b="1" i="1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09</a:t>
            </a:r>
            <a:r>
              <a:rPr lang="vi-VN" sz="2800" b="1" i="1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 tháng </a:t>
            </a:r>
            <a:r>
              <a:rPr lang="en-US" altLang="vi-VN" sz="2800" b="1" i="1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10</a:t>
            </a:r>
            <a:r>
              <a:rPr lang="vi-VN" sz="2800" b="1" i="1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 năm 202</a:t>
            </a:r>
            <a:r>
              <a:rPr lang="en-US" altLang="vi-VN" sz="2800" b="1" i="1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31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6</cp:revision>
  <dcterms:created xsi:type="dcterms:W3CDTF">2024-09-25T15:22:00Z</dcterms:created>
  <dcterms:modified xsi:type="dcterms:W3CDTF">2026-10-10T10:45:45Z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4A9152135383482CABEC202E7937750D_12</vt:lpwstr>
  </property>
  <property fmtid="{D5CDD505-2E9C-101B-9397-08002B2CF9AE}" pid="3" name="KSOProductBuildVer">
    <vt:lpwstr>1033-12.1.0.28485</vt:lpwstr>
  </property>
</Properties>
</file>